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73" r:id="rId4"/>
    <p:sldId id="261" r:id="rId5"/>
    <p:sldId id="262" r:id="rId6"/>
    <p:sldId id="276" r:id="rId7"/>
    <p:sldId id="271" r:id="rId8"/>
    <p:sldId id="270" r:id="rId9"/>
    <p:sldId id="269" r:id="rId10"/>
    <p:sldId id="263" r:id="rId11"/>
    <p:sldId id="277" r:id="rId12"/>
    <p:sldId id="278" r:id="rId13"/>
    <p:sldId id="279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9"/>
    <p:restoredTop sz="94648"/>
  </p:normalViewPr>
  <p:slideViewPr>
    <p:cSldViewPr snapToGrid="0">
      <p:cViewPr>
        <p:scale>
          <a:sx n="117" d="100"/>
          <a:sy n="117" d="100"/>
        </p:scale>
        <p:origin x="11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D008A-CFCB-2DB1-758C-6AE69ADA4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5EB2E-433A-B4D9-2BAF-0562A5544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36A9B-77F3-8D0F-0AB6-5EB97F5A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25705-3B3F-E60C-1A51-6F79A5F7A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B26A5-A736-D5F7-AF92-7CD55411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1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A30F-DB35-7CFE-0A32-9E9066D3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FF681C-C41C-544A-681E-DCE29A331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2DB76-7EFD-EF24-F6D1-DF342FBB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11E8B-AC55-B1C3-99E4-D668F5726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DC940-F0FF-F879-E9B4-E0676F3A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37164A-5C3A-7631-76C4-62F608F9E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E44D5-B7CF-FCCB-2808-5A06973AD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E4148-03C1-3263-633A-C464C330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9C3DB-3E59-6223-326E-A5FA14692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B0394-A71F-B23A-F516-EB23ACB9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03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359C-1484-109E-063C-B8C9397D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05AC-F6E6-9C93-4E82-A9762321B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A6496-41EB-C03C-849F-2010B0E7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A0D52-9210-41A2-1CC4-D92AD24A2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FEB1C-086B-D769-5862-FF7C353D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2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16A4-AAE0-B09A-6A20-23F13D0E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3D0EE-A1A1-D2CE-2515-4AF59685E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4F5D8-7EFF-DF20-EC6F-BF6473DA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F5DC0-CA43-4EF9-C91C-942911AC3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F5756-9768-E2F5-0EA6-F847D4C2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93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DD2EE-C6FC-781F-AC62-E71381D9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070F0-5AE2-6CD9-FBBD-5958DEB6C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4FFD57-C8CD-DD11-3309-2DAFD39D1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7DE9E-8082-2AA5-FE0D-EBFF6400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226F4-E468-87A0-064B-0089ABAF9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A0D2A-6887-5276-6DDC-46BA316D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7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0E8FA-426A-BBFC-3A9D-3DBFE2079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31BC1-C45A-31C1-1674-F686360A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33EE4-D1FA-CA43-BE4F-C13AA4C6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47AEE-4031-5590-9BFA-F6BBF9510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256666-7DC5-3758-219D-49D7821407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5733BF-F830-2932-1AF3-4F443C02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20EBAF-689E-6EAC-2064-21DA70B41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B89A22-30AE-2943-08BC-07E89BCFC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9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283B9-8999-69F5-7117-C3E913C6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BF800-0A7B-0622-4172-AF35B776A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B3080-D415-3D7E-A55C-E5D3F2E7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07E8C-9E64-EE13-DF70-0CC07362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57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FCD129-44FF-DF73-A431-E1D67C434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6C97C4-6ACB-77CF-35DF-5A920187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020ED-F582-3E79-7B11-07BC0D3D2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8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880-E903-0A4F-5C06-F1652004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493B-FB84-5553-05B9-14DB777FB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546B2-9FBC-CD0E-0741-15EE87ED2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E4977-22B9-A167-9843-CB3048A86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28440-1B9C-8B95-10BA-729447E0F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EB04A-8185-0344-19B7-290058ED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2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657C-9088-D7FB-A3FE-0E3050FF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A8EC0F-5CD8-E13C-2DAF-642549932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4A114-256B-0AB0-1F71-55939D958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144EC-CAA1-5EAD-F317-E93687FE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582E9-13EE-97E9-259B-0831FC5B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1B909-31C5-8061-6DC9-146F3EAFE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4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50B5AC-E59E-42BD-EB6F-7E1678AB4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BE757-D3C1-094A-4F93-E726B6286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DCCB-BE84-25A0-37FE-F0D92CE9D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FEB4B-A72B-BF47-A942-CE54F99F701A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4F4AA-E2A0-442C-BFE0-27A61E2E0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D19A3-C9A7-B5B9-542A-75BBF4A6F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6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eft Bracket 22">
            <a:extLst>
              <a:ext uri="{FF2B5EF4-FFF2-40B4-BE49-F238E27FC236}">
                <a16:creationId xmlns:a16="http://schemas.microsoft.com/office/drawing/2014/main" id="{28E9375E-9BC6-BB70-B4DA-17255B435FDD}"/>
              </a:ext>
            </a:extLst>
          </p:cNvPr>
          <p:cNvSpPr/>
          <p:nvPr/>
        </p:nvSpPr>
        <p:spPr>
          <a:xfrm rot="16200000">
            <a:off x="1724758" y="4722026"/>
            <a:ext cx="241739" cy="1248601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5B1EFBE8-E936-FBAD-BBA3-97C068D0AA2A}"/>
              </a:ext>
            </a:extLst>
          </p:cNvPr>
          <p:cNvSpPr/>
          <p:nvPr/>
        </p:nvSpPr>
        <p:spPr>
          <a:xfrm rot="16200000">
            <a:off x="5607797" y="3486528"/>
            <a:ext cx="241739" cy="3719594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DB1AFDCC-3A2E-FAAE-125D-AC7432672521}"/>
              </a:ext>
            </a:extLst>
          </p:cNvPr>
          <p:cNvSpPr/>
          <p:nvPr/>
        </p:nvSpPr>
        <p:spPr>
          <a:xfrm rot="16200000">
            <a:off x="9670813" y="4615618"/>
            <a:ext cx="234943" cy="145461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9AA971-1CD9-52DD-BE72-2D0BC77A20A9}"/>
              </a:ext>
            </a:extLst>
          </p:cNvPr>
          <p:cNvSpPr txBox="1"/>
          <p:nvPr/>
        </p:nvSpPr>
        <p:spPr>
          <a:xfrm>
            <a:off x="882869" y="5548622"/>
            <a:ext cx="1702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Biomonitoring data</a:t>
            </a:r>
          </a:p>
          <a:p>
            <a:pPr algn="ctr"/>
            <a:r>
              <a:rPr lang="en-US" sz="1600" i="1" dirty="0"/>
              <a:t>CFR-level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D63CF1-FF8D-CBDB-04E4-04A9C5579268}"/>
              </a:ext>
            </a:extLst>
          </p:cNvPr>
          <p:cNvSpPr txBox="1"/>
          <p:nvPr/>
        </p:nvSpPr>
        <p:spPr>
          <a:xfrm>
            <a:off x="3868868" y="5580234"/>
            <a:ext cx="3719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Catch and consumption monitoring data</a:t>
            </a:r>
          </a:p>
          <a:p>
            <a:pPr algn="ctr"/>
            <a:r>
              <a:rPr lang="en-US" sz="1600" i="1" dirty="0"/>
              <a:t>Household-level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62F350-582E-5B0A-BE10-AA1B7F904861}"/>
              </a:ext>
            </a:extLst>
          </p:cNvPr>
          <p:cNvSpPr txBox="1"/>
          <p:nvPr/>
        </p:nvSpPr>
        <p:spPr>
          <a:xfrm>
            <a:off x="8954807" y="5548622"/>
            <a:ext cx="1702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Nutrient database</a:t>
            </a:r>
          </a:p>
          <a:p>
            <a:pPr algn="ctr"/>
            <a:r>
              <a:rPr lang="en-US" sz="1600" i="1"/>
              <a:t>Species-level</a:t>
            </a:r>
            <a:endParaRPr lang="en-US" sz="16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7F6B0-7D60-862F-8854-A2A813CF085D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3E7E0-0EE5-2DF6-1883-F33F323EC295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43EF5-A009-5F8F-E6FC-E67B93FDA1C6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3B6672-DFEC-5995-F09C-99FAE17B896E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6E463D-6102-1938-3684-AE307CBD1D53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7D7FD1-052A-02E2-0E8A-3B4489045B76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F8C816-CFA1-754F-6916-461CCE3B3A02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319E01-7641-B916-960B-F363AB495C8B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DA9B235-CBAA-F425-DDDE-AD389F0F38B5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E517EC-FFB8-C175-8537-8B86E55D5A7F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719B35-6B54-F3B4-9906-C7B4D2FCF65D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F8604F0-B61C-0F41-F672-7C8E4076D400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8DBECB-3619-D273-03A2-17F972F3C4A3}"/>
              </a:ext>
            </a:extLst>
          </p:cNvPr>
          <p:cNvSpPr txBox="1"/>
          <p:nvPr/>
        </p:nvSpPr>
        <p:spPr>
          <a:xfrm>
            <a:off x="1028886" y="401437"/>
            <a:ext cx="662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Working diagram and data sources</a:t>
            </a:r>
          </a:p>
        </p:txBody>
      </p:sp>
    </p:spTree>
    <p:extLst>
      <p:ext uri="{BB962C8B-B14F-4D97-AF65-F5344CB8AC3E}">
        <p14:creationId xmlns:p14="http://schemas.microsoft.com/office/powerpoint/2010/main" val="1654786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DFC08-22DC-5626-47D6-732D9799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40" y="3582659"/>
            <a:ext cx="3696677" cy="27715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1138069" y="6257836"/>
            <a:ext cx="36914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Slopes if RDAs treated as continuous:</a:t>
            </a:r>
          </a:p>
          <a:p>
            <a:r>
              <a:rPr lang="en-US" sz="1100" i="1" dirty="0"/>
              <a:t>0.701 (sold)</a:t>
            </a:r>
          </a:p>
          <a:p>
            <a:r>
              <a:rPr lang="en-US" sz="1100" i="1" dirty="0"/>
              <a:t>0.697 (consumed)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05FAE2-CC64-1029-9593-673623ACE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71" y="185011"/>
            <a:ext cx="3691435" cy="2767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E2BE44-4B79-E433-CE36-2EADB1870406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DDDD-9718-C2BF-063A-2CCF04940E72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28CA31-F866-66C6-AD7E-5499C96BCC58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E8624F-07FB-2192-DEB0-711B7C6097A0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C6191E-60F3-C966-8573-5575B9A8B653}"/>
              </a:ext>
            </a:extLst>
          </p:cNvPr>
          <p:cNvCxnSpPr>
            <a:stCxn id="16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F1504F-A79D-8641-142A-1B2A2274A53A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DEA685-8946-C484-9E80-F2170FD2AA5D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5FB5E2-D025-557A-7BF9-89A225CCC977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363794-A6EF-893F-C7B2-0BD01ACFBF43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34C3B9-4FE7-B236-D27A-607B4FB73D22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37E1-BAF5-D99D-965D-C4DEA10645A1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377677D-7188-A23B-B9A5-3BA6D050C39B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</p:spTree>
    <p:extLst>
      <p:ext uri="{BB962C8B-B14F-4D97-AF65-F5344CB8AC3E}">
        <p14:creationId xmlns:p14="http://schemas.microsoft.com/office/powerpoint/2010/main" val="125655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0A37-CA97-FFF6-6E50-0E9959814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29CB-E811-E690-38A4-721C07B46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08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33569-192E-62F0-A25E-5F23DED5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1F935-BB4D-2E11-0F5F-C0BD8985C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34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6042-2207-2062-B33C-78DDA4D9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0FE8F-E878-D349-C70A-ED3C01CF6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4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DAC8-7F28-5111-AFD7-A3108760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86BF-AD43-1761-BE08-456CFC75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2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6342546-485B-6BA7-CEDB-87BA74EAF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50" y="23120"/>
            <a:ext cx="3944981" cy="2957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662534" y="2749143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0.384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BAACE-9243-5584-09CE-24B1380A2C91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D6829-2458-F255-C550-01A0DB6F007D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ADA90B-E961-3BBC-59E4-D50D7A97AFB8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1B9801-B445-A1B5-1EFD-FC1F33F09E19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BEA7D5-5F6F-781C-D9B4-F5BF003258DE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9D9ABD-465D-9C71-746A-B85282C83661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67E2B7-E65E-D888-7A5C-FE4A364988A2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44B812-D778-4F0D-F240-85F3173B5123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241CAF-A4CA-6275-9BB4-0FE068634267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1B4034-F867-1E0F-6582-AF66300136EA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0E28BF-4CAF-F9AE-3729-72F060B0D446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31A6E0-2FF3-465D-96BF-6B83BDE661D1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87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886DCF-38A6-3D8B-9827-1D8733F1F222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B4B13-C028-3DDD-E09C-11EAC1F1DAA8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63ED4-EB04-4798-FF00-0CA8DE5F53A8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2A4040-5668-55B0-86D9-7DB3BB41F94E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089B18-47AD-7326-747A-8CD04619BACB}"/>
              </a:ext>
            </a:extLst>
          </p:cNvPr>
          <p:cNvCxnSpPr>
            <a:stCxn id="4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882864-D593-4FE4-9994-B5E7F54BC21F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C5F49C-BA65-A188-F8DC-FC1DEBA02744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55C267-0D87-4E2C-E29B-946624D045C8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EDBDE21-785F-0106-0EAE-E23EFC5575F8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3EA29-CE29-E5E7-3BDA-EEBAB2598972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4AB8CF-926E-C8C8-AEAA-8A62D70EBB99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DC724F-C12B-EF96-10D2-82845EFC32FD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15496F2-6794-C9CC-58A5-42AC99B1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8" y="38033"/>
            <a:ext cx="3938001" cy="29525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F2726E-9530-4B0B-90A6-708BE9413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86" y="3701865"/>
            <a:ext cx="3930614" cy="29469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749E04A-1B8E-AFAF-C585-9E2B46B58FDE}"/>
              </a:ext>
            </a:extLst>
          </p:cNvPr>
          <p:cNvSpPr txBox="1"/>
          <p:nvPr/>
        </p:nvSpPr>
        <p:spPr>
          <a:xfrm>
            <a:off x="930675" y="6364616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0.376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C7AC84-E92F-8F2A-2E4F-2CA4EB271599}"/>
              </a:ext>
            </a:extLst>
          </p:cNvPr>
          <p:cNvSpPr txBox="1"/>
          <p:nvPr/>
        </p:nvSpPr>
        <p:spPr>
          <a:xfrm>
            <a:off x="930674" y="2773779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0.486</a:t>
            </a:r>
          </a:p>
        </p:txBody>
      </p:sp>
    </p:spTree>
    <p:extLst>
      <p:ext uri="{BB962C8B-B14F-4D97-AF65-F5344CB8AC3E}">
        <p14:creationId xmlns:p14="http://schemas.microsoft.com/office/powerpoint/2010/main" val="413453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114E54A-62C8-80AF-5482-E437B31D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77" y="0"/>
            <a:ext cx="3769862" cy="2826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975941" y="2590622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0.979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FCD88-2730-5750-43B8-E00F5DD9FF29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428C7-389D-191E-C517-1C788D1CFCCE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B7913C-41FC-FFAE-0697-BE008DF617E0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18969-34FE-297A-75D7-A26B65417604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744406-EF1B-3651-8B62-284D33C72032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980981-2DC9-BCA7-3521-D7F1F7A88AAA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243D66-D11B-D9B7-F2B3-5936BCAD0E3B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455E6C-98B7-C497-3C8B-70CC68721FA9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C009C5-6F6C-31EE-BFFC-00735514C270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066C8E-1146-D7BA-6BAA-ED97A45EDC4D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078938-5C6F-485C-3041-69CDC32EEF44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DD4085C-E675-76CE-0C9E-CE3217FB91F3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6A49F73-941A-7A26-232A-259F3C44F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83" y="3729563"/>
            <a:ext cx="3760156" cy="28191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98CB7E-1792-FE27-1B0A-84D1C8969162}"/>
              </a:ext>
            </a:extLst>
          </p:cNvPr>
          <p:cNvSpPr txBox="1"/>
          <p:nvPr/>
        </p:nvSpPr>
        <p:spPr>
          <a:xfrm>
            <a:off x="930675" y="6310298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0.924</a:t>
            </a:r>
          </a:p>
        </p:txBody>
      </p:sp>
    </p:spTree>
    <p:extLst>
      <p:ext uri="{BB962C8B-B14F-4D97-AF65-F5344CB8AC3E}">
        <p14:creationId xmlns:p14="http://schemas.microsoft.com/office/powerpoint/2010/main" val="45134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6ECE8758-D172-21FA-7ADA-C9C4B85A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38" y="2918"/>
            <a:ext cx="4134866" cy="31001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3A6700-9C5F-402F-6F51-925950759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15" y="3607228"/>
            <a:ext cx="4081689" cy="3060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857623" y="6394795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0.397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5E99F1-2612-AEEB-C32A-ECC15A7BC36C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F6AFB-53AC-1F2D-39AF-F6476B6C1AF0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D6AC0-14B0-7EEE-3EB5-14F7134B6C5C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53A90-35F0-3D5A-D9D5-31E0D990C910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B23DF7-DA43-50C2-6D87-93AA0658F868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6CFEEE-5D5C-BEC7-58F2-F22964FF3483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4AB59C-FF65-41E5-5436-884149098B60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C0765E-A1FD-4647-2D67-6028402EBCFC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055010D-BFAD-9D91-5713-8C048F23C35A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E51CA9-AFC1-A13B-B191-7C25BF0800CE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246283-0165-E8BC-A71A-81284C4524A7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CB06F9-DFE0-AC31-A955-A095E9B2065A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1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7F3422-993B-0389-E9DE-54BFC2AB77A3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AB748A-00DF-49B3-AD54-5238F6158CF8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A5655-AD04-7587-A3CB-CB61B9CE8950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369851-AB88-DD9B-40DE-B5DED2B2C317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A997B6-1E95-5245-730A-7E61E02D915F}"/>
              </a:ext>
            </a:extLst>
          </p:cNvPr>
          <p:cNvCxnSpPr>
            <a:stCxn id="3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070B95-53EB-3B0F-7E83-EA0C5E857BA3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287BD9-0183-89F3-4D32-434416AE2D01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2311D7-0ED3-E493-8498-C3699282D82E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D36AA4-D828-6825-9646-84EFF4F020E9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3A62A5-AFBF-2B23-6BF8-20A7AFBB4C11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D8333D-E1C8-0B19-FD7E-76C5A1398BB3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31AF71-F091-574D-E57E-3293C2C7B9F4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AD19F52-BE62-1971-F259-C926A299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98" y="3697078"/>
            <a:ext cx="3973273" cy="29789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483613E-C6BE-AC54-9735-E4678864C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01" y="48754"/>
            <a:ext cx="3852016" cy="28880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6701A80-767A-CEDF-FA34-9C090E96C4D8}"/>
              </a:ext>
            </a:extLst>
          </p:cNvPr>
          <p:cNvSpPr txBox="1"/>
          <p:nvPr/>
        </p:nvSpPr>
        <p:spPr>
          <a:xfrm>
            <a:off x="717408" y="2687674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0.287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EB2D50-96FD-D0D8-3E57-C8A7E58C9A28}"/>
              </a:ext>
            </a:extLst>
          </p:cNvPr>
          <p:cNvSpPr txBox="1"/>
          <p:nvPr/>
        </p:nvSpPr>
        <p:spPr>
          <a:xfrm>
            <a:off x="753620" y="6430805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0.493</a:t>
            </a:r>
          </a:p>
        </p:txBody>
      </p:sp>
    </p:spTree>
    <p:extLst>
      <p:ext uri="{BB962C8B-B14F-4D97-AF65-F5344CB8AC3E}">
        <p14:creationId xmlns:p14="http://schemas.microsoft.com/office/powerpoint/2010/main" val="158103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77C23-687E-1236-CEA8-2CAA40AC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98" y="199878"/>
            <a:ext cx="4023514" cy="3016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F66EEA-8619-CA0E-03BB-88B2D3D6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98" y="3742804"/>
            <a:ext cx="4113197" cy="30838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BC896C-E3B2-CCAB-4DB6-391B43B337D3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55B7D9-FC82-EC85-9700-16518F8D206D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809A3-4422-3FD4-C656-FDA924D939E2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09E763-14DA-BDC2-400F-65580D855AAA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CD2C3F-85F1-26D3-729A-3BF0DB98A23C}"/>
              </a:ext>
            </a:extLst>
          </p:cNvPr>
          <p:cNvCxnSpPr>
            <a:stCxn id="14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03601D-BBB8-E0FC-C9A5-629F1A648516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2BB539-B010-FA02-B03E-0A1DDB7E6978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3A11EF-B4C9-B5DC-0A58-0BCADCA3D2D3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F20389E-4857-41BF-A8EF-9838906BF69A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290816-70A4-C87F-1CEA-B70A681D208F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8C36A3-6F32-C318-A98B-BC1C80B6FC16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0D79E4-0424-809B-7410-A1CDD7E0A677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0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20539-04BC-939B-0724-EB06CA34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31" y="0"/>
            <a:ext cx="4281297" cy="32099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2A99C1-8A75-0525-EF4F-89A68DD4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31" y="3675666"/>
            <a:ext cx="4281298" cy="32099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365819-56CF-7496-721A-E40467766D31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DF914-D9E2-62DB-0D3E-04E9DD5907BE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12DA6B-9441-16D6-44EC-2169A5F50821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CF64F6-6E58-6744-8813-5335E93F4AEB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DED670-6DD5-436F-9F7A-88DE4702CAB3}"/>
              </a:ext>
            </a:extLst>
          </p:cNvPr>
          <p:cNvCxnSpPr>
            <a:stCxn id="13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253808-4EFC-5DD7-81EE-6E024FA35A96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AC2151-2DD5-8270-5E5B-9AAA91EA6F8F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D00FC8-5CC5-5BC1-8852-93E2C313B1D7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FFC6AA-24C0-7A0F-1EA4-566D31849C3E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7F7C1C-9356-037E-E85F-7BFE13253774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49F412-C005-0C57-DD75-D7939E88C011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E020B1-D4A6-74B2-3332-C2A46F2B0759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585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EF60FAD-4AD5-F029-F10C-5CAA7C931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89" y="3588524"/>
            <a:ext cx="4422857" cy="33160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6B791A-2F07-B671-15C8-EBE0F83C8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17" y="0"/>
            <a:ext cx="4174450" cy="31298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9981DD-F63C-4E5A-B73D-649228E4D340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1FF62-A5E9-24DB-BB82-716BC252FC11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21A3F0-69E6-24CB-906B-CBCCD242A046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F2E0E0-8ED5-1E6E-0C5F-A8EF2D776640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08B33-8D7C-47CB-41C2-DD5D02A0AD7B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2C38D-7BC7-B2BF-474D-DEB5FDF3A778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8B532B-E9DF-95CD-EFFC-0521E12CF3F3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A46F80-B4AF-A6DC-4F95-E608879D925B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AA0AB8-0A41-92D9-F7F5-40A1A6043292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7E5BBA-72B9-3297-71A2-7E2228AA7DAC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063CBF-D97A-0078-74C4-00135A2559FC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F16050-9078-2998-5294-0130EB154D20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127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16763</TotalTime>
  <Words>246</Words>
  <Application>Microsoft Macintosh PowerPoint</Application>
  <PresentationFormat>Widescreen</PresentationFormat>
  <Paragraphs>78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Rose Bageant</dc:creator>
  <cp:lastModifiedBy>Elizabeth Rose Bageant</cp:lastModifiedBy>
  <cp:revision>11</cp:revision>
  <dcterms:created xsi:type="dcterms:W3CDTF">2022-08-30T17:46:00Z</dcterms:created>
  <dcterms:modified xsi:type="dcterms:W3CDTF">2022-09-21T19:45:27Z</dcterms:modified>
</cp:coreProperties>
</file>